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8" r:id="rId3"/>
    <p:sldId id="257" r:id="rId4"/>
    <p:sldId id="270" r:id="rId5"/>
    <p:sldId id="271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6F725-597C-447B-B0DB-77B118B13AE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6FC0-AE7D-4B35-8CF0-12EC2BD2C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75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6F725-597C-447B-B0DB-77B118B13AE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6FC0-AE7D-4B35-8CF0-12EC2BD2C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93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6F725-597C-447B-B0DB-77B118B13AE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6FC0-AE7D-4B35-8CF0-12EC2BD2C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70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6F725-597C-447B-B0DB-77B118B13AE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6FC0-AE7D-4B35-8CF0-12EC2BD2C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47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6F725-597C-447B-B0DB-77B118B13AE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6FC0-AE7D-4B35-8CF0-12EC2BD2C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07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6F725-597C-447B-B0DB-77B118B13AE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6FC0-AE7D-4B35-8CF0-12EC2BD2C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83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6F725-597C-447B-B0DB-77B118B13AE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6FC0-AE7D-4B35-8CF0-12EC2BD2C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0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6F725-597C-447B-B0DB-77B118B13AE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6FC0-AE7D-4B35-8CF0-12EC2BD2C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35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6F725-597C-447B-B0DB-77B118B13AE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6FC0-AE7D-4B35-8CF0-12EC2BD2C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50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6F725-597C-447B-B0DB-77B118B13AE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6FC0-AE7D-4B35-8CF0-12EC2BD2C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87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6F725-597C-447B-B0DB-77B118B13AE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96FC0-AE7D-4B35-8CF0-12EC2BD2C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25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6F725-597C-447B-B0DB-77B118B13AE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96FC0-AE7D-4B35-8CF0-12EC2BD2C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0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7200"/>
            <a:ext cx="9138961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15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3400"/>
            <a:ext cx="6172202" cy="808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72202" y="457200"/>
            <a:ext cx="2971797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Existing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Trailhead parking 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6.6 miles of trail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Picnic Pavilion w/grill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Restroom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Scenic overlook/fishing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Canoe tie-up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Scattered trail benches &amp; horse rails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u="sng" dirty="0" smtClean="0"/>
              <a:t>Next Phase</a:t>
            </a:r>
            <a:r>
              <a:rPr lang="en-US" sz="1400" b="1" u="sng" dirty="0" smtClean="0"/>
              <a:t> </a:t>
            </a:r>
            <a:r>
              <a:rPr lang="en-US" sz="1300" b="1" u="sng" dirty="0" smtClean="0"/>
              <a:t>(proposed CIP FY22/23)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day-use area with: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Road improvements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Picnic shelters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Kayak launch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Scenic overlook &amp; fishing platform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Restroom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Parking lot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23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Waterfront Mngmt\Parks_Properties_Projects\Cedar Point\maps and site plans\Cedar_Point_MasterPl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705"/>
            <a:ext cx="9144000" cy="591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4626" y="5486400"/>
            <a:ext cx="28471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Existing Facilities (COJ)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Trailhead parking 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6.3 miles of trail w/connection to 16 miles at PHCPSP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Scattered picnic tables, benches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&amp; horse rails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09245" y="5486400"/>
            <a:ext cx="28471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Existing Facilities (NPS)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Boat Ramp/Kayak Launch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4 miles of trail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Parking &amp; restroom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81344" y="5486400"/>
            <a:ext cx="284717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Planned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Pedestrian bridge connecting COJ &amp; NPS trail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New trailhead &amp; amenities @ </a:t>
            </a:r>
            <a:r>
              <a:rPr lang="en-US" sz="1400" dirty="0" err="1" smtClean="0"/>
              <a:t>Reiche</a:t>
            </a:r>
            <a:r>
              <a:rPr lang="en-US" sz="1400" dirty="0" smtClean="0"/>
              <a:t> property (COJ)</a:t>
            </a:r>
          </a:p>
        </p:txBody>
      </p:sp>
    </p:spTree>
    <p:extLst>
      <p:ext uri="{BB962C8B-B14F-4D97-AF65-F5344CB8AC3E}">
        <p14:creationId xmlns:p14="http://schemas.microsoft.com/office/powerpoint/2010/main" val="403655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72202" y="457200"/>
            <a:ext cx="29717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Existing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Shoreline Boat Ramp &amp; Kayak Launch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Boat Dock w/Scenic </a:t>
            </a:r>
            <a:r>
              <a:rPr lang="en-US" dirty="0" smtClean="0"/>
              <a:t>overlooks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Parking 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Picnic Pavilion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u="sng" dirty="0" smtClean="0"/>
              <a:t>Next Phase</a:t>
            </a:r>
            <a:r>
              <a:rPr lang="en-US" sz="1400" b="1" u="sng" dirty="0" smtClean="0"/>
              <a:t> </a:t>
            </a:r>
            <a:r>
              <a:rPr lang="en-US" sz="1300" b="1" u="sng" dirty="0" smtClean="0"/>
              <a:t>(proposed CIP FY22/23)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Shoreline revetment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Improvements to boat ramp facility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69"/>
            <a:ext cx="5243427" cy="688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G:\Waterfront Mngmt\Parks_Properties_Projects\Alimacani\Maps.Photos\erosion\P11005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324350"/>
            <a:ext cx="3175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657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878"/>
            <a:ext cx="5257800" cy="678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196" y="2438400"/>
            <a:ext cx="360608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190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142</Words>
  <Application>Microsoft Office PowerPoint</Application>
  <PresentationFormat>On-screen Show (4:3)</PresentationFormat>
  <Paragraphs>38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Jacksonville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17</cp:revision>
  <dcterms:created xsi:type="dcterms:W3CDTF">2017-03-29T20:16:22Z</dcterms:created>
  <dcterms:modified xsi:type="dcterms:W3CDTF">2017-10-26T17:51:56Z</dcterms:modified>
</cp:coreProperties>
</file>